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94660"/>
  </p:normalViewPr>
  <p:slideViewPr>
    <p:cSldViewPr>
      <p:cViewPr varScale="1">
        <p:scale>
          <a:sx n="74" d="100"/>
          <a:sy n="74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3992-A5B7-47E1-955A-E608BA073A99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19642-9202-4688-9711-5F1F62411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106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3992-A5B7-47E1-955A-E608BA073A99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19642-9202-4688-9711-5F1F62411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06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3992-A5B7-47E1-955A-E608BA073A99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19642-9202-4688-9711-5F1F62411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058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3992-A5B7-47E1-955A-E608BA073A99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19642-9202-4688-9711-5F1F62411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001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3992-A5B7-47E1-955A-E608BA073A99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19642-9202-4688-9711-5F1F62411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573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3992-A5B7-47E1-955A-E608BA073A99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19642-9202-4688-9711-5F1F62411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15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3992-A5B7-47E1-955A-E608BA073A99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19642-9202-4688-9711-5F1F62411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374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3992-A5B7-47E1-955A-E608BA073A99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19642-9202-4688-9711-5F1F62411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901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3992-A5B7-47E1-955A-E608BA073A99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19642-9202-4688-9711-5F1F62411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423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3992-A5B7-47E1-955A-E608BA073A99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19642-9202-4688-9711-5F1F62411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758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3992-A5B7-47E1-955A-E608BA073A99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19642-9202-4688-9711-5F1F62411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488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D3992-A5B7-47E1-955A-E608BA073A99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19642-9202-4688-9711-5F1F62411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282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04800"/>
            <a:ext cx="8686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CHƯƠNG IV:</a:t>
            </a:r>
          </a:p>
          <a:p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SỰ PHÁT TRIỂN CỦA KHOA HỌC -KĨ THUẬT VÀ VĂN HÓA THẾ GIỚI NỬA ĐẦU THẾ KỈ XX</a:t>
            </a:r>
            <a:endParaRPr lang="en-US" sz="3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2209800"/>
            <a:ext cx="7772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22: </a:t>
            </a:r>
          </a:p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nửa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kỉ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XX. 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3962400"/>
            <a:ext cx="6705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BỐ CỤC BÀI HỌC: </a:t>
            </a:r>
          </a:p>
          <a:p>
            <a:pPr marL="400050" indent="-400050">
              <a:buAutoNum type="romanUcPeriod"/>
            </a:pP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học-kĩ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nửa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kỉ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XX.</a:t>
            </a:r>
          </a:p>
          <a:p>
            <a:pPr marL="400050" indent="-400050">
              <a:buAutoNum type="romanUcPeriod"/>
            </a:pP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Nền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Xô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904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295400"/>
            <a:ext cx="4538870" cy="304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885691"/>
            <a:ext cx="2758440" cy="34480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90600" y="4953786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L.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Tôn-xtôi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hòa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5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09600"/>
            <a:ext cx="3581400" cy="402062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304800"/>
            <a:ext cx="3655811" cy="528296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7628" y="5737538"/>
            <a:ext cx="42081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M.Gorki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ấu</a:t>
            </a:r>
            <a:endParaRPr lang="en-US" sz="2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395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228600"/>
            <a:ext cx="7848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22: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nửa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kỉ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XX. 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6453" y="1670938"/>
            <a:ext cx="8511862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3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học-kĩ</a:t>
            </a:r>
            <a:r>
              <a:rPr lang="en-US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nửa</a:t>
            </a:r>
            <a:r>
              <a:rPr lang="en-US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kỉ</a:t>
            </a:r>
            <a:r>
              <a:rPr lang="en-US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XX.</a:t>
            </a:r>
            <a:endParaRPr lang="en-US" sz="23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5380" y="2352510"/>
            <a:ext cx="75899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tựu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KHKT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nửa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kỉ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XX:</a:t>
            </a:r>
          </a:p>
          <a:p>
            <a:endParaRPr lang="en-US" sz="2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1115" y="3124200"/>
            <a:ext cx="6248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21913" y="3657600"/>
            <a:ext cx="6248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Thuyết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6155" y="4267200"/>
            <a:ext cx="6248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+ 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Thuyết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cuả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An-be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Anh-xtanh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3313" y="4953000"/>
            <a:ext cx="82982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ngành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tựu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ction Button: Forward or Next 2">
            <a:hlinkClick r:id="rId3" action="ppaction://hlinksldjump" highlightClick="1"/>
          </p:cNvPr>
          <p:cNvSpPr/>
          <p:nvPr/>
        </p:nvSpPr>
        <p:spPr>
          <a:xfrm>
            <a:off x="6629400" y="4482643"/>
            <a:ext cx="209550" cy="21544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ction Button: End 3">
            <a:hlinkClick r:id="rId4" action="ppaction://hlinksldjump" highlightClick="1"/>
          </p:cNvPr>
          <p:cNvSpPr/>
          <p:nvPr/>
        </p:nvSpPr>
        <p:spPr>
          <a:xfrm>
            <a:off x="4610100" y="5486400"/>
            <a:ext cx="232356" cy="1524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059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0508" y="3657600"/>
            <a:ext cx="4953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9107" y="4277668"/>
            <a:ext cx="19672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1632" y="2133600"/>
            <a:ext cx="4953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2. 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1" y="2667000"/>
            <a:ext cx="79001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thoại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tín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ra-đa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,…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0" y="4244530"/>
            <a:ext cx="6248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3690" y="5350028"/>
            <a:ext cx="19672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0" y="5350029"/>
            <a:ext cx="71128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thảm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họa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053" y="1509166"/>
            <a:ext cx="8511862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3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học-kĩ</a:t>
            </a:r>
            <a:r>
              <a:rPr lang="en-US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nửa</a:t>
            </a:r>
            <a:r>
              <a:rPr lang="en-US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kỉ</a:t>
            </a:r>
            <a:r>
              <a:rPr lang="en-US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XIX.</a:t>
            </a:r>
            <a:endParaRPr lang="en-US" sz="23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" y="228600"/>
            <a:ext cx="7848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22: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nửa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kỉ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XX. 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Action Button: End 1">
            <a:hlinkClick r:id="rId3" action="ppaction://hlinksldjump" highlightClick="1"/>
          </p:cNvPr>
          <p:cNvSpPr/>
          <p:nvPr/>
        </p:nvSpPr>
        <p:spPr>
          <a:xfrm>
            <a:off x="8534400" y="3200400"/>
            <a:ext cx="228600" cy="236041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149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30" y="1295400"/>
            <a:ext cx="79199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II.Nền</a:t>
            </a:r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Xô</a:t>
            </a:r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triển</a:t>
            </a:r>
            <a:endParaRPr lang="en-US" sz="2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4800" y="1922622"/>
            <a:ext cx="640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1.Cơ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sở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en-US" sz="2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2481502"/>
            <a:ext cx="5562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Mác-Lênin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3048000"/>
            <a:ext cx="5562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3786664"/>
            <a:ext cx="5562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2.Công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nền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Xô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4349908"/>
            <a:ext cx="5562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4831649"/>
            <a:ext cx="83487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Xóa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nạn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mù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thất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3900" y="5476620"/>
            <a:ext cx="85725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Đấu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chống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tàn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dư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cũ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nghệ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0" y="228600"/>
            <a:ext cx="7848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22: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nửa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kỉ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XX. 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8507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4307" y="2376908"/>
            <a:ext cx="5562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tựu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2873432"/>
            <a:ext cx="5562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 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80940" y="3304319"/>
            <a:ext cx="74772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Nạn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mù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xóa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phổ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cập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86306" y="3886201"/>
            <a:ext cx="731949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nâng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399" y="4572000"/>
            <a:ext cx="77723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tựu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rực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rỡ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chiếm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lĩnh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TG  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" y="5486400"/>
            <a:ext cx="76961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nghệ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cống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hiến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nền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0" y="228600"/>
            <a:ext cx="7848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22: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nửa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kỉ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XX. 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30" y="1295400"/>
            <a:ext cx="79199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II.Nền</a:t>
            </a:r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Xô</a:t>
            </a:r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triển</a:t>
            </a:r>
            <a:endParaRPr lang="en-US" sz="2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0804" y="1828800"/>
            <a:ext cx="5562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2.Công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nền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Xô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2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533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84219"/>
            <a:ext cx="7429500" cy="464498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600200" y="5410200"/>
            <a:ext cx="6172200" cy="762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Grambell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thoại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tiên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64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96403"/>
            <a:ext cx="4381995" cy="3124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3048000"/>
            <a:ext cx="4780472" cy="3619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4068" y="4648200"/>
            <a:ext cx="350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Wright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tiên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Action Button: End 6">
            <a:hlinkClick r:id="rId4" action="ppaction://hlinksldjump" highlightClick="1"/>
          </p:cNvPr>
          <p:cNvSpPr/>
          <p:nvPr/>
        </p:nvSpPr>
        <p:spPr>
          <a:xfrm>
            <a:off x="294068" y="6477000"/>
            <a:ext cx="228600" cy="2286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3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52211"/>
            <a:ext cx="4572000" cy="546938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362200" y="5562600"/>
            <a:ext cx="3581400" cy="1143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chồng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Curie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Action Button: End 1">
            <a:hlinkClick r:id="rId3" action="ppaction://hlinksldjump" highlightClick="1"/>
          </p:cNvPr>
          <p:cNvSpPr/>
          <p:nvPr/>
        </p:nvSpPr>
        <p:spPr>
          <a:xfrm>
            <a:off x="8534400" y="6553200"/>
            <a:ext cx="152400" cy="1524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0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376" y="381000"/>
            <a:ext cx="3781024" cy="471871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47350" y="5334000"/>
            <a:ext cx="3796049" cy="1295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An-be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Anh-xtanh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(Albert Einstein) </a:t>
            </a: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(1879-1955)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76800" y="533400"/>
            <a:ext cx="41148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- An-be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Anh-xtanh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(1879-1955) 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1921,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Nobel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lí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vĩ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đóng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góp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ction Button: End 2">
            <a:hlinkClick r:id="rId3" action="ppaction://hlinksldjump" highlightClick="1"/>
          </p:cNvPr>
          <p:cNvSpPr/>
          <p:nvPr/>
        </p:nvSpPr>
        <p:spPr>
          <a:xfrm>
            <a:off x="8534400" y="6477000"/>
            <a:ext cx="609600" cy="3048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88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315</TotalTime>
  <Words>527</Words>
  <Application>Microsoft Office PowerPoint</Application>
  <PresentationFormat>On-screen Show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ThanhTuyen</dc:creator>
  <cp:lastModifiedBy>ThanhTuyen</cp:lastModifiedBy>
  <cp:revision>53</cp:revision>
  <dcterms:created xsi:type="dcterms:W3CDTF">2015-12-01T03:02:08Z</dcterms:created>
  <dcterms:modified xsi:type="dcterms:W3CDTF">2015-12-04T01:56:07Z</dcterms:modified>
</cp:coreProperties>
</file>